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3048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3853"/>
    <a:srgbClr val="0E2132"/>
    <a:srgbClr val="10161E"/>
    <a:srgbClr val="081C2C"/>
    <a:srgbClr val="1B17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14" y="14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98828"/>
            <a:ext cx="9144000" cy="1061156"/>
          </a:xfrm>
        </p:spPr>
        <p:txBody>
          <a:bodyPr anchor="b"/>
          <a:lstStyle>
            <a:lvl1pPr algn="ctr">
              <a:defRPr sz="266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600906"/>
            <a:ext cx="9144000" cy="735894"/>
          </a:xfrm>
        </p:spPr>
        <p:txBody>
          <a:bodyPr/>
          <a:lstStyle>
            <a:lvl1pPr marL="0" indent="0" algn="ctr">
              <a:buNone/>
              <a:defRPr sz="1067"/>
            </a:lvl1pPr>
            <a:lvl2pPr marL="203180" indent="0" algn="ctr">
              <a:buNone/>
              <a:defRPr sz="889"/>
            </a:lvl2pPr>
            <a:lvl3pPr marL="406359" indent="0" algn="ctr">
              <a:buNone/>
              <a:defRPr sz="800"/>
            </a:lvl3pPr>
            <a:lvl4pPr marL="609539" indent="0" algn="ctr">
              <a:buNone/>
              <a:defRPr sz="711"/>
            </a:lvl4pPr>
            <a:lvl5pPr marL="812719" indent="0" algn="ctr">
              <a:buNone/>
              <a:defRPr sz="711"/>
            </a:lvl5pPr>
            <a:lvl6pPr marL="1015898" indent="0" algn="ctr">
              <a:buNone/>
              <a:defRPr sz="711"/>
            </a:lvl6pPr>
            <a:lvl7pPr marL="1219078" indent="0" algn="ctr">
              <a:buNone/>
              <a:defRPr sz="711"/>
            </a:lvl7pPr>
            <a:lvl8pPr marL="1422258" indent="0" algn="ctr">
              <a:buNone/>
              <a:defRPr sz="711"/>
            </a:lvl8pPr>
            <a:lvl9pPr marL="1625437" indent="0" algn="ctr">
              <a:buNone/>
              <a:defRPr sz="711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0FD3-8B0C-428D-B695-3E829FD33159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37F4C-678E-4B35-8924-B36C483EA8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3330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0FD3-8B0C-428D-B695-3E829FD33159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37F4C-678E-4B35-8924-B36C483EA8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3808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162278"/>
            <a:ext cx="2628900" cy="258303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62278"/>
            <a:ext cx="7734300" cy="258303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0FD3-8B0C-428D-B695-3E829FD33159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37F4C-678E-4B35-8924-B36C483EA8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007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0FD3-8B0C-428D-B695-3E829FD33159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37F4C-678E-4B35-8924-B36C483EA8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5841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759884"/>
            <a:ext cx="10515600" cy="1267883"/>
          </a:xfrm>
        </p:spPr>
        <p:txBody>
          <a:bodyPr anchor="b"/>
          <a:lstStyle>
            <a:lvl1pPr>
              <a:defRPr sz="266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2039761"/>
            <a:ext cx="10515600" cy="666750"/>
          </a:xfrm>
        </p:spPr>
        <p:txBody>
          <a:bodyPr/>
          <a:lstStyle>
            <a:lvl1pPr marL="0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1pPr>
            <a:lvl2pPr marL="203180" indent="0">
              <a:buNone/>
              <a:defRPr sz="889">
                <a:solidFill>
                  <a:schemeClr val="tx1">
                    <a:tint val="75000"/>
                  </a:schemeClr>
                </a:solidFill>
              </a:defRPr>
            </a:lvl2pPr>
            <a:lvl3pPr marL="406359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3pPr>
            <a:lvl4pPr marL="609539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4pPr>
            <a:lvl5pPr marL="812719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5pPr>
            <a:lvl6pPr marL="1015898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6pPr>
            <a:lvl7pPr marL="1219078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7pPr>
            <a:lvl8pPr marL="1422258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8pPr>
            <a:lvl9pPr marL="1625437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0FD3-8B0C-428D-B695-3E829FD33159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37F4C-678E-4B35-8924-B36C483EA8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7185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811389"/>
            <a:ext cx="5181600" cy="193392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811389"/>
            <a:ext cx="5181600" cy="193392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0FD3-8B0C-428D-B695-3E829FD33159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37F4C-678E-4B35-8924-B36C483EA8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8203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62278"/>
            <a:ext cx="10515600" cy="589139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747184"/>
            <a:ext cx="5157787" cy="366183"/>
          </a:xfrm>
        </p:spPr>
        <p:txBody>
          <a:bodyPr anchor="b"/>
          <a:lstStyle>
            <a:lvl1pPr marL="0" indent="0">
              <a:buNone/>
              <a:defRPr sz="1067" b="1"/>
            </a:lvl1pPr>
            <a:lvl2pPr marL="203180" indent="0">
              <a:buNone/>
              <a:defRPr sz="889" b="1"/>
            </a:lvl2pPr>
            <a:lvl3pPr marL="406359" indent="0">
              <a:buNone/>
              <a:defRPr sz="800" b="1"/>
            </a:lvl3pPr>
            <a:lvl4pPr marL="609539" indent="0">
              <a:buNone/>
              <a:defRPr sz="711" b="1"/>
            </a:lvl4pPr>
            <a:lvl5pPr marL="812719" indent="0">
              <a:buNone/>
              <a:defRPr sz="711" b="1"/>
            </a:lvl5pPr>
            <a:lvl6pPr marL="1015898" indent="0">
              <a:buNone/>
              <a:defRPr sz="711" b="1"/>
            </a:lvl6pPr>
            <a:lvl7pPr marL="1219078" indent="0">
              <a:buNone/>
              <a:defRPr sz="711" b="1"/>
            </a:lvl7pPr>
            <a:lvl8pPr marL="1422258" indent="0">
              <a:buNone/>
              <a:defRPr sz="711" b="1"/>
            </a:lvl8pPr>
            <a:lvl9pPr marL="1625437" indent="0">
              <a:buNone/>
              <a:defRPr sz="711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113367"/>
            <a:ext cx="5157787" cy="163759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747184"/>
            <a:ext cx="5183188" cy="366183"/>
          </a:xfrm>
        </p:spPr>
        <p:txBody>
          <a:bodyPr anchor="b"/>
          <a:lstStyle>
            <a:lvl1pPr marL="0" indent="0">
              <a:buNone/>
              <a:defRPr sz="1067" b="1"/>
            </a:lvl1pPr>
            <a:lvl2pPr marL="203180" indent="0">
              <a:buNone/>
              <a:defRPr sz="889" b="1"/>
            </a:lvl2pPr>
            <a:lvl3pPr marL="406359" indent="0">
              <a:buNone/>
              <a:defRPr sz="800" b="1"/>
            </a:lvl3pPr>
            <a:lvl4pPr marL="609539" indent="0">
              <a:buNone/>
              <a:defRPr sz="711" b="1"/>
            </a:lvl4pPr>
            <a:lvl5pPr marL="812719" indent="0">
              <a:buNone/>
              <a:defRPr sz="711" b="1"/>
            </a:lvl5pPr>
            <a:lvl6pPr marL="1015898" indent="0">
              <a:buNone/>
              <a:defRPr sz="711" b="1"/>
            </a:lvl6pPr>
            <a:lvl7pPr marL="1219078" indent="0">
              <a:buNone/>
              <a:defRPr sz="711" b="1"/>
            </a:lvl7pPr>
            <a:lvl8pPr marL="1422258" indent="0">
              <a:buNone/>
              <a:defRPr sz="711" b="1"/>
            </a:lvl8pPr>
            <a:lvl9pPr marL="1625437" indent="0">
              <a:buNone/>
              <a:defRPr sz="711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113367"/>
            <a:ext cx="5183188" cy="163759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0FD3-8B0C-428D-B695-3E829FD33159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37F4C-678E-4B35-8924-B36C483EA8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5263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0FD3-8B0C-428D-B695-3E829FD33159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37F4C-678E-4B35-8924-B36C483EA8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1460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0FD3-8B0C-428D-B695-3E829FD33159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37F4C-678E-4B35-8924-B36C483EA8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161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03200"/>
            <a:ext cx="3932237" cy="711200"/>
          </a:xfrm>
        </p:spPr>
        <p:txBody>
          <a:bodyPr anchor="b"/>
          <a:lstStyle>
            <a:lvl1pPr>
              <a:defRPr sz="1422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438856"/>
            <a:ext cx="6172200" cy="2166056"/>
          </a:xfrm>
        </p:spPr>
        <p:txBody>
          <a:bodyPr/>
          <a:lstStyle>
            <a:lvl1pPr>
              <a:defRPr sz="1422"/>
            </a:lvl1pPr>
            <a:lvl2pPr>
              <a:defRPr sz="1244"/>
            </a:lvl2pPr>
            <a:lvl3pPr>
              <a:defRPr sz="1067"/>
            </a:lvl3pPr>
            <a:lvl4pPr>
              <a:defRPr sz="889"/>
            </a:lvl4pPr>
            <a:lvl5pPr>
              <a:defRPr sz="889"/>
            </a:lvl5pPr>
            <a:lvl6pPr>
              <a:defRPr sz="889"/>
            </a:lvl6pPr>
            <a:lvl7pPr>
              <a:defRPr sz="889"/>
            </a:lvl7pPr>
            <a:lvl8pPr>
              <a:defRPr sz="889"/>
            </a:lvl8pPr>
            <a:lvl9pPr>
              <a:defRPr sz="889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914400"/>
            <a:ext cx="3932237" cy="1694039"/>
          </a:xfrm>
        </p:spPr>
        <p:txBody>
          <a:bodyPr/>
          <a:lstStyle>
            <a:lvl1pPr marL="0" indent="0">
              <a:buNone/>
              <a:defRPr sz="711"/>
            </a:lvl1pPr>
            <a:lvl2pPr marL="203180" indent="0">
              <a:buNone/>
              <a:defRPr sz="622"/>
            </a:lvl2pPr>
            <a:lvl3pPr marL="406359" indent="0">
              <a:buNone/>
              <a:defRPr sz="533"/>
            </a:lvl3pPr>
            <a:lvl4pPr marL="609539" indent="0">
              <a:buNone/>
              <a:defRPr sz="444"/>
            </a:lvl4pPr>
            <a:lvl5pPr marL="812719" indent="0">
              <a:buNone/>
              <a:defRPr sz="444"/>
            </a:lvl5pPr>
            <a:lvl6pPr marL="1015898" indent="0">
              <a:buNone/>
              <a:defRPr sz="444"/>
            </a:lvl6pPr>
            <a:lvl7pPr marL="1219078" indent="0">
              <a:buNone/>
              <a:defRPr sz="444"/>
            </a:lvl7pPr>
            <a:lvl8pPr marL="1422258" indent="0">
              <a:buNone/>
              <a:defRPr sz="444"/>
            </a:lvl8pPr>
            <a:lvl9pPr marL="1625437" indent="0">
              <a:buNone/>
              <a:defRPr sz="444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0FD3-8B0C-428D-B695-3E829FD33159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37F4C-678E-4B35-8924-B36C483EA8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1780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03200"/>
            <a:ext cx="3932237" cy="711200"/>
          </a:xfrm>
        </p:spPr>
        <p:txBody>
          <a:bodyPr anchor="b"/>
          <a:lstStyle>
            <a:lvl1pPr>
              <a:defRPr sz="1422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438856"/>
            <a:ext cx="6172200" cy="2166056"/>
          </a:xfrm>
        </p:spPr>
        <p:txBody>
          <a:bodyPr anchor="t"/>
          <a:lstStyle>
            <a:lvl1pPr marL="0" indent="0">
              <a:buNone/>
              <a:defRPr sz="1422"/>
            </a:lvl1pPr>
            <a:lvl2pPr marL="203180" indent="0">
              <a:buNone/>
              <a:defRPr sz="1244"/>
            </a:lvl2pPr>
            <a:lvl3pPr marL="406359" indent="0">
              <a:buNone/>
              <a:defRPr sz="1067"/>
            </a:lvl3pPr>
            <a:lvl4pPr marL="609539" indent="0">
              <a:buNone/>
              <a:defRPr sz="889"/>
            </a:lvl4pPr>
            <a:lvl5pPr marL="812719" indent="0">
              <a:buNone/>
              <a:defRPr sz="889"/>
            </a:lvl5pPr>
            <a:lvl6pPr marL="1015898" indent="0">
              <a:buNone/>
              <a:defRPr sz="889"/>
            </a:lvl6pPr>
            <a:lvl7pPr marL="1219078" indent="0">
              <a:buNone/>
              <a:defRPr sz="889"/>
            </a:lvl7pPr>
            <a:lvl8pPr marL="1422258" indent="0">
              <a:buNone/>
              <a:defRPr sz="889"/>
            </a:lvl8pPr>
            <a:lvl9pPr marL="1625437" indent="0">
              <a:buNone/>
              <a:defRPr sz="889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914400"/>
            <a:ext cx="3932237" cy="1694039"/>
          </a:xfrm>
        </p:spPr>
        <p:txBody>
          <a:bodyPr/>
          <a:lstStyle>
            <a:lvl1pPr marL="0" indent="0">
              <a:buNone/>
              <a:defRPr sz="711"/>
            </a:lvl1pPr>
            <a:lvl2pPr marL="203180" indent="0">
              <a:buNone/>
              <a:defRPr sz="622"/>
            </a:lvl2pPr>
            <a:lvl3pPr marL="406359" indent="0">
              <a:buNone/>
              <a:defRPr sz="533"/>
            </a:lvl3pPr>
            <a:lvl4pPr marL="609539" indent="0">
              <a:buNone/>
              <a:defRPr sz="444"/>
            </a:lvl4pPr>
            <a:lvl5pPr marL="812719" indent="0">
              <a:buNone/>
              <a:defRPr sz="444"/>
            </a:lvl5pPr>
            <a:lvl6pPr marL="1015898" indent="0">
              <a:buNone/>
              <a:defRPr sz="444"/>
            </a:lvl6pPr>
            <a:lvl7pPr marL="1219078" indent="0">
              <a:buNone/>
              <a:defRPr sz="444"/>
            </a:lvl7pPr>
            <a:lvl8pPr marL="1422258" indent="0">
              <a:buNone/>
              <a:defRPr sz="444"/>
            </a:lvl8pPr>
            <a:lvl9pPr marL="1625437" indent="0">
              <a:buNone/>
              <a:defRPr sz="444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0FD3-8B0C-428D-B695-3E829FD33159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37F4C-678E-4B35-8924-B36C483EA8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5335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62278"/>
            <a:ext cx="10515600" cy="589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811389"/>
            <a:ext cx="10515600" cy="1933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2825045"/>
            <a:ext cx="27432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5B0FD3-8B0C-428D-B695-3E829FD33159}" type="datetimeFigureOut">
              <a:rPr lang="pt-BR" smtClean="0"/>
              <a:t>28/05/2024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2825045"/>
            <a:ext cx="41148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2825045"/>
            <a:ext cx="27432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B37F4C-678E-4B35-8924-B36C483EA8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2407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6359" rtl="0" eaLnBrk="1" latinLnBrk="0" hangingPunct="1">
        <a:lnSpc>
          <a:spcPct val="90000"/>
        </a:lnSpc>
        <a:spcBef>
          <a:spcPct val="0"/>
        </a:spcBef>
        <a:buNone/>
        <a:defRPr sz="19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1590" indent="-101590" algn="l" defTabSz="406359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1pPr>
      <a:lvl2pPr marL="304770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1067" kern="1200">
          <a:solidFill>
            <a:schemeClr val="tx1"/>
          </a:solidFill>
          <a:latin typeface="+mn-lt"/>
          <a:ea typeface="+mn-ea"/>
          <a:cs typeface="+mn-cs"/>
        </a:defRPr>
      </a:lvl2pPr>
      <a:lvl3pPr marL="50794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89" kern="1200">
          <a:solidFill>
            <a:schemeClr val="tx1"/>
          </a:solidFill>
          <a:latin typeface="+mn-lt"/>
          <a:ea typeface="+mn-ea"/>
          <a:cs typeface="+mn-cs"/>
        </a:defRPr>
      </a:lvl3pPr>
      <a:lvl4pPr marL="71112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91430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11748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32066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52384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727027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203180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40635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0953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81271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01589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21907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42225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625437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FA426110-E2A7-1611-2291-CE6F00B00A55}"/>
              </a:ext>
            </a:extLst>
          </p:cNvPr>
          <p:cNvSpPr/>
          <p:nvPr/>
        </p:nvSpPr>
        <p:spPr>
          <a:xfrm>
            <a:off x="0" y="0"/>
            <a:ext cx="12192000" cy="3048000"/>
          </a:xfrm>
          <a:prstGeom prst="rect">
            <a:avLst/>
          </a:prstGeom>
          <a:gradFill>
            <a:gsLst>
              <a:gs pos="58000">
                <a:srgbClr val="0E2132"/>
              </a:gs>
              <a:gs pos="8000">
                <a:srgbClr val="1B171E"/>
              </a:gs>
              <a:gs pos="100000">
                <a:srgbClr val="08385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Paralelogramo 6">
            <a:extLst>
              <a:ext uri="{FF2B5EF4-FFF2-40B4-BE49-F238E27FC236}">
                <a16:creationId xmlns:a16="http://schemas.microsoft.com/office/drawing/2014/main" id="{F3BF3A31-A505-29F2-9F37-85A4D1C2E8A2}"/>
              </a:ext>
            </a:extLst>
          </p:cNvPr>
          <p:cNvSpPr/>
          <p:nvPr/>
        </p:nvSpPr>
        <p:spPr>
          <a:xfrm rot="565192">
            <a:off x="2008592" y="-583200"/>
            <a:ext cx="454018" cy="41148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Paralelogramo 7">
            <a:extLst>
              <a:ext uri="{FF2B5EF4-FFF2-40B4-BE49-F238E27FC236}">
                <a16:creationId xmlns:a16="http://schemas.microsoft.com/office/drawing/2014/main" id="{36C5C542-55CA-0C33-99A8-5F7935D76B65}"/>
              </a:ext>
            </a:extLst>
          </p:cNvPr>
          <p:cNvSpPr/>
          <p:nvPr/>
        </p:nvSpPr>
        <p:spPr>
          <a:xfrm rot="565192">
            <a:off x="2616553" y="-364125"/>
            <a:ext cx="454018" cy="41148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39AF0FA-3B0A-4BC6-96D5-35CBD26CD2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3" b="98134" l="2464" r="99760">
                        <a14:foregroundMark x1="5889" y1="76866" x2="10637" y2="43359"/>
                        <a14:foregroundMark x1="10637" y1="43359" x2="1262" y2="91319"/>
                        <a14:foregroundMark x1="1262" y1="91319" x2="27825" y2="98481"/>
                        <a14:foregroundMark x1="27825" y1="98481" x2="56310" y2="98003"/>
                        <a14:foregroundMark x1="56310" y1="98003" x2="98918" y2="99045"/>
                        <a14:foregroundMark x1="98918" y1="99045" x2="93269" y2="43750"/>
                        <a14:foregroundMark x1="93269" y1="43750" x2="75120" y2="32378"/>
                        <a14:foregroundMark x1="75120" y1="32378" x2="65385" y2="17318"/>
                        <a14:foregroundMark x1="65385" y1="17318" x2="43930" y2="9071"/>
                        <a14:foregroundMark x1="43930" y1="9071" x2="28786" y2="21875"/>
                        <a14:foregroundMark x1="28786" y1="21875" x2="35998" y2="38889"/>
                        <a14:foregroundMark x1="35998" y1="38889" x2="50421" y2="50955"/>
                        <a14:foregroundMark x1="50421" y1="50955" x2="52885" y2="67708"/>
                        <a14:foregroundMark x1="52885" y1="67708" x2="6971" y2="77691"/>
                        <a14:foregroundMark x1="6971" y1="77691" x2="5589" y2="95269"/>
                        <a14:foregroundMark x1="5589" y1="95269" x2="61238" y2="88889"/>
                        <a14:foregroundMark x1="61238" y1="88889" x2="78966" y2="93750"/>
                        <a14:foregroundMark x1="78125" y1="88759" x2="77704" y2="94054"/>
                        <a14:foregroundMark x1="32692" y1="74696" x2="9916" y2="74479"/>
                        <a14:foregroundMark x1="9916" y1="74479" x2="8053" y2="36241"/>
                        <a14:foregroundMark x1="74639" y1="32509" x2="48978" y2="47613"/>
                        <a14:foregroundMark x1="48978" y1="47613" x2="50601" y2="68750"/>
                        <a14:foregroundMark x1="50601" y1="68750" x2="24820" y2="74696"/>
                        <a14:foregroundMark x1="24820" y1="74696" x2="41406" y2="87760"/>
                        <a14:foregroundMark x1="41406" y1="87760" x2="47837" y2="89366"/>
                        <a14:foregroundMark x1="92428" y1="42795" x2="52344" y2="41753"/>
                        <a14:foregroundMark x1="52344" y1="41753" x2="48978" y2="65582"/>
                        <a14:foregroundMark x1="48978" y1="65582" x2="30889" y2="81424"/>
                        <a14:foregroundMark x1="30889" y1="81424" x2="50962" y2="90495"/>
                        <a14:foregroundMark x1="50962" y1="90495" x2="73798" y2="93056"/>
                        <a14:foregroundMark x1="73798" y1="93056" x2="87620" y2="98134"/>
                        <a14:foregroundMark x1="90264" y1="43750" x2="67909" y2="43316"/>
                        <a14:foregroundMark x1="67909" y1="43316" x2="34315" y2="79948"/>
                        <a14:foregroundMark x1="34315" y1="79948" x2="86358" y2="98741"/>
                        <a14:foregroundMark x1="86358" y1="98741" x2="98798" y2="64670"/>
                        <a14:foregroundMark x1="98798" y1="64670" x2="94832" y2="45747"/>
                        <a14:foregroundMark x1="94832" y1="45747" x2="89784" y2="44054"/>
                        <a14:foregroundMark x1="59495" y1="45920" x2="53786" y2="68576"/>
                        <a14:foregroundMark x1="53786" y1="68576" x2="40385" y2="85807"/>
                        <a14:foregroundMark x1="40385" y1="85807" x2="77764" y2="94184"/>
                        <a14:foregroundMark x1="77764" y1="94184" x2="99760" y2="94705"/>
                        <a14:foregroundMark x1="99760" y1="94705" x2="92548" y2="49566"/>
                        <a14:foregroundMark x1="92548" y1="49566" x2="63341" y2="41319"/>
                        <a14:foregroundMark x1="63341" y1="41319" x2="57332" y2="50304"/>
                        <a14:foregroundMark x1="71635" y1="44358" x2="49399" y2="58333"/>
                        <a14:foregroundMark x1="49399" y1="58333" x2="55349" y2="74306"/>
                        <a14:foregroundMark x1="55349" y1="74306" x2="74399" y2="87066"/>
                        <a14:foregroundMark x1="74399" y1="87066" x2="91707" y2="61111"/>
                        <a14:foregroundMark x1="91707" y1="61111" x2="82632" y2="44358"/>
                        <a14:foregroundMark x1="82632" y1="44358" x2="67728" y2="43750"/>
                        <a14:foregroundMark x1="12380" y1="99045" x2="2464" y2="76736"/>
                        <a14:foregroundMark x1="2464" y1="76736" x2="8474" y2="39323"/>
                        <a14:foregroundMark x1="8474" y1="39323" x2="13221" y2="98134"/>
                        <a14:foregroundMark x1="13221" y1="98134" x2="13221" y2="981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125" y="653558"/>
            <a:ext cx="1729319" cy="2394442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E2B2AE16-2381-8C9B-DF9D-6F98EE763C39}"/>
              </a:ext>
            </a:extLst>
          </p:cNvPr>
          <p:cNvSpPr txBox="1"/>
          <p:nvPr/>
        </p:nvSpPr>
        <p:spPr>
          <a:xfrm>
            <a:off x="3223366" y="1734702"/>
            <a:ext cx="83483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Arial Black" panose="020B0A04020102020204" pitchFamily="34" charset="0"/>
              </a:rPr>
              <a:t>UM ROTEIRO PRÁTICO PARA INICIANTES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6E84C744-015F-DF4C-05BA-12BA414B6F7F}"/>
              </a:ext>
            </a:extLst>
          </p:cNvPr>
          <p:cNvSpPr txBox="1"/>
          <p:nvPr/>
        </p:nvSpPr>
        <p:spPr>
          <a:xfrm>
            <a:off x="3223366" y="1241690"/>
            <a:ext cx="4777633" cy="408623"/>
          </a:xfrm>
          <a:prstGeom prst="roundRect">
            <a:avLst/>
          </a:prstGeom>
          <a:solidFill>
            <a:srgbClr val="083853"/>
          </a:solidFill>
        </p:spPr>
        <p:txBody>
          <a:bodyPr wrap="square" rtlCol="0">
            <a:spAutoFit/>
          </a:bodyPr>
          <a:lstStyle/>
          <a:p>
            <a:r>
              <a:rPr lang="pt-BR" sz="1800" dirty="0">
                <a:solidFill>
                  <a:schemeClr val="bg1"/>
                </a:solidFill>
                <a:highlight>
                  <a:srgbClr val="083853"/>
                </a:highlight>
                <a:latin typeface="Arial Black" panose="020B0A04020102020204" pitchFamily="34" charset="0"/>
              </a:rPr>
              <a:t># PROGRAMAÇÃO DESCOMPLICADA</a:t>
            </a:r>
          </a:p>
        </p:txBody>
      </p:sp>
    </p:spTree>
    <p:extLst>
      <p:ext uri="{BB962C8B-B14F-4D97-AF65-F5344CB8AC3E}">
        <p14:creationId xmlns:p14="http://schemas.microsoft.com/office/powerpoint/2010/main" val="42562288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24</TotalTime>
  <Words>8</Words>
  <Application>Microsoft Office PowerPoint</Application>
  <PresentationFormat>Personalizar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Arial</vt:lpstr>
      <vt:lpstr>Arial Black</vt:lpstr>
      <vt:lpstr>Calibri</vt:lpstr>
      <vt:lpstr>Calibri Light</vt:lpstr>
      <vt:lpstr>Tema do Office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</dc:creator>
  <cp:lastModifiedBy>Gustavo</cp:lastModifiedBy>
  <cp:revision>1</cp:revision>
  <dcterms:created xsi:type="dcterms:W3CDTF">2024-05-29T02:43:14Z</dcterms:created>
  <dcterms:modified xsi:type="dcterms:W3CDTF">2024-05-29T03:08:09Z</dcterms:modified>
</cp:coreProperties>
</file>

<file path=docProps/thumbnail.jpeg>
</file>